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9" r:id="rId2"/>
    <p:sldId id="257" r:id="rId3"/>
    <p:sldId id="258" r:id="rId4"/>
    <p:sldId id="260" r:id="rId5"/>
    <p:sldId id="261" r:id="rId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3" d="100"/>
          <a:sy n="103" d="100"/>
        </p:scale>
        <p:origin x="-204"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A08DBEA7-0398-4B9F-AF25-D84C574B2AA4}" type="datetimeFigureOut">
              <a:rPr lang="en-US" smtClean="0"/>
              <a:t>9/3/2013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173E67E-8BDD-4ECE-AA71-804B8FE738D6}" type="slidenum">
              <a:rPr lang="en-US" smtClean="0"/>
              <a:t>‹#›</a:t>
            </a:fld>
            <a:endParaRPr lang="en-US"/>
          </a:p>
        </p:txBody>
      </p:sp>
    </p:spTree>
    <p:extLst>
      <p:ext uri="{BB962C8B-B14F-4D97-AF65-F5344CB8AC3E}">
        <p14:creationId xmlns:p14="http://schemas.microsoft.com/office/powerpoint/2010/main" val="411704369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08DBEA7-0398-4B9F-AF25-D84C574B2AA4}" type="datetimeFigureOut">
              <a:rPr lang="en-US" smtClean="0"/>
              <a:t>9/3/2013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173E67E-8BDD-4ECE-AA71-804B8FE738D6}" type="slidenum">
              <a:rPr lang="en-US" smtClean="0"/>
              <a:t>‹#›</a:t>
            </a:fld>
            <a:endParaRPr lang="en-US"/>
          </a:p>
        </p:txBody>
      </p:sp>
    </p:spTree>
    <p:extLst>
      <p:ext uri="{BB962C8B-B14F-4D97-AF65-F5344CB8AC3E}">
        <p14:creationId xmlns:p14="http://schemas.microsoft.com/office/powerpoint/2010/main" val="10263346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08DBEA7-0398-4B9F-AF25-D84C574B2AA4}" type="datetimeFigureOut">
              <a:rPr lang="en-US" smtClean="0"/>
              <a:t>9/3/2013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173E67E-8BDD-4ECE-AA71-804B8FE738D6}" type="slidenum">
              <a:rPr lang="en-US" smtClean="0"/>
              <a:t>‹#›</a:t>
            </a:fld>
            <a:endParaRPr lang="en-US"/>
          </a:p>
        </p:txBody>
      </p:sp>
    </p:spTree>
    <p:extLst>
      <p:ext uri="{BB962C8B-B14F-4D97-AF65-F5344CB8AC3E}">
        <p14:creationId xmlns:p14="http://schemas.microsoft.com/office/powerpoint/2010/main" val="61344243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08DBEA7-0398-4B9F-AF25-D84C574B2AA4}" type="datetimeFigureOut">
              <a:rPr lang="en-US" smtClean="0"/>
              <a:t>9/3/2013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173E67E-8BDD-4ECE-AA71-804B8FE738D6}" type="slidenum">
              <a:rPr lang="en-US" smtClean="0"/>
              <a:t>‹#›</a:t>
            </a:fld>
            <a:endParaRPr lang="en-US"/>
          </a:p>
        </p:txBody>
      </p:sp>
    </p:spTree>
    <p:extLst>
      <p:ext uri="{BB962C8B-B14F-4D97-AF65-F5344CB8AC3E}">
        <p14:creationId xmlns:p14="http://schemas.microsoft.com/office/powerpoint/2010/main" val="414894475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08DBEA7-0398-4B9F-AF25-D84C574B2AA4}" type="datetimeFigureOut">
              <a:rPr lang="en-US" smtClean="0"/>
              <a:t>9/3/2013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173E67E-8BDD-4ECE-AA71-804B8FE738D6}" type="slidenum">
              <a:rPr lang="en-US" smtClean="0"/>
              <a:t>‹#›</a:t>
            </a:fld>
            <a:endParaRPr lang="en-US"/>
          </a:p>
        </p:txBody>
      </p:sp>
    </p:spTree>
    <p:extLst>
      <p:ext uri="{BB962C8B-B14F-4D97-AF65-F5344CB8AC3E}">
        <p14:creationId xmlns:p14="http://schemas.microsoft.com/office/powerpoint/2010/main" val="64422190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A08DBEA7-0398-4B9F-AF25-D84C574B2AA4}" type="datetimeFigureOut">
              <a:rPr lang="en-US" smtClean="0"/>
              <a:t>9/3/2013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173E67E-8BDD-4ECE-AA71-804B8FE738D6}" type="slidenum">
              <a:rPr lang="en-US" smtClean="0"/>
              <a:t>‹#›</a:t>
            </a:fld>
            <a:endParaRPr lang="en-US"/>
          </a:p>
        </p:txBody>
      </p:sp>
    </p:spTree>
    <p:extLst>
      <p:ext uri="{BB962C8B-B14F-4D97-AF65-F5344CB8AC3E}">
        <p14:creationId xmlns:p14="http://schemas.microsoft.com/office/powerpoint/2010/main" val="56149083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A08DBEA7-0398-4B9F-AF25-D84C574B2AA4}" type="datetimeFigureOut">
              <a:rPr lang="en-US" smtClean="0"/>
              <a:t>9/3/2013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173E67E-8BDD-4ECE-AA71-804B8FE738D6}" type="slidenum">
              <a:rPr lang="en-US" smtClean="0"/>
              <a:t>‹#›</a:t>
            </a:fld>
            <a:endParaRPr lang="en-US"/>
          </a:p>
        </p:txBody>
      </p:sp>
    </p:spTree>
    <p:extLst>
      <p:ext uri="{BB962C8B-B14F-4D97-AF65-F5344CB8AC3E}">
        <p14:creationId xmlns:p14="http://schemas.microsoft.com/office/powerpoint/2010/main" val="155000780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A08DBEA7-0398-4B9F-AF25-D84C574B2AA4}" type="datetimeFigureOut">
              <a:rPr lang="en-US" smtClean="0"/>
              <a:t>9/3/2013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173E67E-8BDD-4ECE-AA71-804B8FE738D6}" type="slidenum">
              <a:rPr lang="en-US" smtClean="0"/>
              <a:t>‹#›</a:t>
            </a:fld>
            <a:endParaRPr lang="en-US"/>
          </a:p>
        </p:txBody>
      </p:sp>
    </p:spTree>
    <p:extLst>
      <p:ext uri="{BB962C8B-B14F-4D97-AF65-F5344CB8AC3E}">
        <p14:creationId xmlns:p14="http://schemas.microsoft.com/office/powerpoint/2010/main" val="174039606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08DBEA7-0398-4B9F-AF25-D84C574B2AA4}" type="datetimeFigureOut">
              <a:rPr lang="en-US" smtClean="0"/>
              <a:t>9/3/2013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173E67E-8BDD-4ECE-AA71-804B8FE738D6}" type="slidenum">
              <a:rPr lang="en-US" smtClean="0"/>
              <a:t>‹#›</a:t>
            </a:fld>
            <a:endParaRPr lang="en-US"/>
          </a:p>
        </p:txBody>
      </p:sp>
    </p:spTree>
    <p:extLst>
      <p:ext uri="{BB962C8B-B14F-4D97-AF65-F5344CB8AC3E}">
        <p14:creationId xmlns:p14="http://schemas.microsoft.com/office/powerpoint/2010/main" val="346827738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08DBEA7-0398-4B9F-AF25-D84C574B2AA4}" type="datetimeFigureOut">
              <a:rPr lang="en-US" smtClean="0"/>
              <a:t>9/3/2013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173E67E-8BDD-4ECE-AA71-804B8FE738D6}" type="slidenum">
              <a:rPr lang="en-US" smtClean="0"/>
              <a:t>‹#›</a:t>
            </a:fld>
            <a:endParaRPr lang="en-US"/>
          </a:p>
        </p:txBody>
      </p:sp>
    </p:spTree>
    <p:extLst>
      <p:ext uri="{BB962C8B-B14F-4D97-AF65-F5344CB8AC3E}">
        <p14:creationId xmlns:p14="http://schemas.microsoft.com/office/powerpoint/2010/main" val="52796595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08DBEA7-0398-4B9F-AF25-D84C574B2AA4}" type="datetimeFigureOut">
              <a:rPr lang="en-US" smtClean="0"/>
              <a:t>9/3/2013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173E67E-8BDD-4ECE-AA71-804B8FE738D6}" type="slidenum">
              <a:rPr lang="en-US" smtClean="0"/>
              <a:t>‹#›</a:t>
            </a:fld>
            <a:endParaRPr lang="en-US"/>
          </a:p>
        </p:txBody>
      </p:sp>
    </p:spTree>
    <p:extLst>
      <p:ext uri="{BB962C8B-B14F-4D97-AF65-F5344CB8AC3E}">
        <p14:creationId xmlns:p14="http://schemas.microsoft.com/office/powerpoint/2010/main" val="238593795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08DBEA7-0398-4B9F-AF25-D84C574B2AA4}" type="datetimeFigureOut">
              <a:rPr lang="en-US" smtClean="0"/>
              <a:t>9/3/2013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173E67E-8BDD-4ECE-AA71-804B8FE738D6}" type="slidenum">
              <a:rPr lang="en-US" smtClean="0"/>
              <a:t>‹#›</a:t>
            </a:fld>
            <a:endParaRPr lang="en-US"/>
          </a:p>
        </p:txBody>
      </p:sp>
    </p:spTree>
    <p:extLst>
      <p:ext uri="{BB962C8B-B14F-4D97-AF65-F5344CB8AC3E}">
        <p14:creationId xmlns:p14="http://schemas.microsoft.com/office/powerpoint/2010/main" val="129252549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673212"/>
            <a:ext cx="9144000" cy="5511575"/>
          </a:xfrm>
          <a:prstGeom prst="rect">
            <a:avLst/>
          </a:prstGeom>
        </p:spPr>
      </p:pic>
      <p:sp>
        <p:nvSpPr>
          <p:cNvPr id="3" name="Down Arrow 2"/>
          <p:cNvSpPr/>
          <p:nvPr/>
        </p:nvSpPr>
        <p:spPr>
          <a:xfrm rot="2393119">
            <a:off x="1705123" y="2098963"/>
            <a:ext cx="484632" cy="97840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own Arrow 4"/>
          <p:cNvSpPr/>
          <p:nvPr/>
        </p:nvSpPr>
        <p:spPr>
          <a:xfrm rot="2393119">
            <a:off x="8639324" y="1946562"/>
            <a:ext cx="484632" cy="97840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Down Arrow 5"/>
          <p:cNvSpPr/>
          <p:nvPr/>
        </p:nvSpPr>
        <p:spPr>
          <a:xfrm rot="13544925">
            <a:off x="8049584" y="2992267"/>
            <a:ext cx="484632" cy="97840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p:cNvSpPr txBox="1"/>
          <p:nvPr/>
        </p:nvSpPr>
        <p:spPr>
          <a:xfrm>
            <a:off x="228600" y="152400"/>
            <a:ext cx="8229600" cy="523220"/>
          </a:xfrm>
          <a:prstGeom prst="rect">
            <a:avLst/>
          </a:prstGeom>
          <a:noFill/>
        </p:spPr>
        <p:txBody>
          <a:bodyPr wrap="square" rtlCol="0">
            <a:spAutoFit/>
          </a:bodyPr>
          <a:lstStyle/>
          <a:p>
            <a:r>
              <a:rPr lang="en-US" sz="1400" dirty="0" smtClean="0"/>
              <a:t>Click on the course, then under setting click on Users, then enrollment methods.  Make sure that the eye is opened, and then click on the edit symbol.  </a:t>
            </a:r>
            <a:endParaRPr lang="en-US" sz="1400" dirty="0"/>
          </a:p>
        </p:txBody>
      </p:sp>
    </p:spTree>
    <p:extLst>
      <p:ext uri="{BB962C8B-B14F-4D97-AF65-F5344CB8AC3E}">
        <p14:creationId xmlns:p14="http://schemas.microsoft.com/office/powerpoint/2010/main" val="231196201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762000"/>
            <a:ext cx="9144000" cy="6292743"/>
          </a:xfrm>
          <a:prstGeom prst="rect">
            <a:avLst/>
          </a:prstGeom>
        </p:spPr>
      </p:pic>
      <p:sp>
        <p:nvSpPr>
          <p:cNvPr id="3" name="Down Arrow 2"/>
          <p:cNvSpPr/>
          <p:nvPr/>
        </p:nvSpPr>
        <p:spPr>
          <a:xfrm rot="2393119">
            <a:off x="6429524" y="1336963"/>
            <a:ext cx="484632" cy="97840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Box 3"/>
          <p:cNvSpPr txBox="1"/>
          <p:nvPr/>
        </p:nvSpPr>
        <p:spPr>
          <a:xfrm>
            <a:off x="304800" y="76200"/>
            <a:ext cx="8686800" cy="307777"/>
          </a:xfrm>
          <a:prstGeom prst="rect">
            <a:avLst/>
          </a:prstGeom>
          <a:noFill/>
        </p:spPr>
        <p:txBody>
          <a:bodyPr wrap="square" rtlCol="0">
            <a:spAutoFit/>
          </a:bodyPr>
          <a:lstStyle/>
          <a:p>
            <a:r>
              <a:rPr lang="en-US" sz="1400" dirty="0" smtClean="0"/>
              <a:t>Tick the “Unmask” box beside enrollment key.  </a:t>
            </a:r>
            <a:endParaRPr lang="en-US" sz="1400" dirty="0"/>
          </a:p>
        </p:txBody>
      </p:sp>
    </p:spTree>
    <p:extLst>
      <p:ext uri="{BB962C8B-B14F-4D97-AF65-F5344CB8AC3E}">
        <p14:creationId xmlns:p14="http://schemas.microsoft.com/office/powerpoint/2010/main" val="150292170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6200" y="609600"/>
            <a:ext cx="9134475" cy="6134100"/>
          </a:xfrm>
          <a:prstGeom prst="rect">
            <a:avLst/>
          </a:prstGeom>
        </p:spPr>
      </p:pic>
      <p:sp>
        <p:nvSpPr>
          <p:cNvPr id="3" name="Down Arrow 2"/>
          <p:cNvSpPr/>
          <p:nvPr/>
        </p:nvSpPr>
        <p:spPr>
          <a:xfrm rot="2393119">
            <a:off x="6200924" y="1565563"/>
            <a:ext cx="484632" cy="97840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Box 3"/>
          <p:cNvSpPr txBox="1"/>
          <p:nvPr/>
        </p:nvSpPr>
        <p:spPr>
          <a:xfrm>
            <a:off x="381000" y="152400"/>
            <a:ext cx="8686800" cy="523220"/>
          </a:xfrm>
          <a:prstGeom prst="rect">
            <a:avLst/>
          </a:prstGeom>
          <a:noFill/>
        </p:spPr>
        <p:txBody>
          <a:bodyPr wrap="square" rtlCol="0">
            <a:spAutoFit/>
          </a:bodyPr>
          <a:lstStyle/>
          <a:p>
            <a:r>
              <a:rPr lang="en-US" sz="1400" dirty="0" smtClean="0"/>
              <a:t>Then clear what is in the box and type in what you want your enrollment key to be.  This is what the students will use to enroll in your course.  Save the changes at the bottom. </a:t>
            </a:r>
            <a:endParaRPr lang="en-US" sz="1400" dirty="0"/>
          </a:p>
        </p:txBody>
      </p:sp>
    </p:spTree>
    <p:extLst>
      <p:ext uri="{BB962C8B-B14F-4D97-AF65-F5344CB8AC3E}">
        <p14:creationId xmlns:p14="http://schemas.microsoft.com/office/powerpoint/2010/main" val="66925397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0018" y="1846422"/>
            <a:ext cx="9144000" cy="5046214"/>
          </a:xfrm>
          <a:prstGeom prst="rect">
            <a:avLst/>
          </a:prstGeom>
        </p:spPr>
      </p:pic>
      <p:sp>
        <p:nvSpPr>
          <p:cNvPr id="3" name="TextBox 2"/>
          <p:cNvSpPr txBox="1"/>
          <p:nvPr/>
        </p:nvSpPr>
        <p:spPr>
          <a:xfrm>
            <a:off x="304800" y="152400"/>
            <a:ext cx="8153400" cy="800219"/>
          </a:xfrm>
          <a:prstGeom prst="rect">
            <a:avLst/>
          </a:prstGeom>
          <a:noFill/>
        </p:spPr>
        <p:txBody>
          <a:bodyPr wrap="square" rtlCol="0">
            <a:spAutoFit/>
          </a:bodyPr>
          <a:lstStyle/>
          <a:p>
            <a:r>
              <a:rPr lang="en-US" dirty="0" smtClean="0"/>
              <a:t>STUDENT VIEW:</a:t>
            </a:r>
          </a:p>
          <a:p>
            <a:r>
              <a:rPr lang="en-US" sz="1400" dirty="0" smtClean="0"/>
              <a:t>The student will then click on all courses and search for your course name.</a:t>
            </a:r>
          </a:p>
          <a:p>
            <a:endParaRPr lang="en-US" sz="1400" dirty="0"/>
          </a:p>
        </p:txBody>
      </p:sp>
      <p:sp>
        <p:nvSpPr>
          <p:cNvPr id="7" name="Down Arrow 6"/>
          <p:cNvSpPr/>
          <p:nvPr/>
        </p:nvSpPr>
        <p:spPr>
          <a:xfrm rot="19633237">
            <a:off x="7236671" y="5692091"/>
            <a:ext cx="484632" cy="97840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42291146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668853"/>
            <a:ext cx="9144000" cy="3520294"/>
          </a:xfrm>
          <a:prstGeom prst="rect">
            <a:avLst/>
          </a:prstGeom>
        </p:spPr>
      </p:pic>
      <p:sp>
        <p:nvSpPr>
          <p:cNvPr id="3" name="TextBox 2"/>
          <p:cNvSpPr txBox="1"/>
          <p:nvPr/>
        </p:nvSpPr>
        <p:spPr>
          <a:xfrm>
            <a:off x="609600" y="304800"/>
            <a:ext cx="6934200" cy="523220"/>
          </a:xfrm>
          <a:prstGeom prst="rect">
            <a:avLst/>
          </a:prstGeom>
          <a:noFill/>
        </p:spPr>
        <p:txBody>
          <a:bodyPr wrap="square" rtlCol="0">
            <a:spAutoFit/>
          </a:bodyPr>
          <a:lstStyle/>
          <a:p>
            <a:r>
              <a:rPr lang="en-US" sz="1400" dirty="0" smtClean="0"/>
              <a:t>The student will type in the enrollment key that you created and click “enroll me”.  They will then be enrolled in your course.</a:t>
            </a:r>
            <a:endParaRPr lang="en-US" sz="1400" dirty="0"/>
          </a:p>
        </p:txBody>
      </p:sp>
      <p:sp>
        <p:nvSpPr>
          <p:cNvPr id="4" name="Down Arrow 3"/>
          <p:cNvSpPr/>
          <p:nvPr/>
        </p:nvSpPr>
        <p:spPr>
          <a:xfrm rot="2393119">
            <a:off x="4600723" y="2708563"/>
            <a:ext cx="484632" cy="97840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10101535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12</TotalTime>
  <Words>125</Words>
  <Application>Microsoft Office PowerPoint</Application>
  <PresentationFormat>On-screen Show (4:3)</PresentationFormat>
  <Paragraphs>6</Paragraphs>
  <Slides>5</Slides>
  <Notes>0</Notes>
  <HiddenSlides>0</HiddenSlides>
  <MMClips>0</MMClips>
  <ScaleCrop>false</ScaleCrop>
  <HeadingPairs>
    <vt:vector size="4" baseType="variant">
      <vt:variant>
        <vt:lpstr>Theme</vt:lpstr>
      </vt:variant>
      <vt:variant>
        <vt:i4>1</vt:i4>
      </vt:variant>
      <vt:variant>
        <vt:lpstr>Slide Titles</vt:lpstr>
      </vt:variant>
      <vt:variant>
        <vt:i4>5</vt:i4>
      </vt:variant>
    </vt:vector>
  </HeadingPairs>
  <TitlesOfParts>
    <vt:vector size="6" baseType="lpstr">
      <vt:lpstr>Office Theme</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Tech User</dc:creator>
  <cp:lastModifiedBy>Tech User</cp:lastModifiedBy>
  <cp:revision>2</cp:revision>
  <dcterms:created xsi:type="dcterms:W3CDTF">2013-09-03T13:20:11Z</dcterms:created>
  <dcterms:modified xsi:type="dcterms:W3CDTF">2013-09-03T13:32:54Z</dcterms:modified>
</cp:coreProperties>
</file>